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1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13" Target="../media/image2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0"/>
            <a:ext cx="114300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115570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name="Picture 7" id="7"/>
          <p:cNvPicPr>
            <a:picLocks noChangeAspect="true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3.png" Type="http://schemas.openxmlformats.org/officeDocument/2006/relationships/image"/></Relationships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5:31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లెమెకు దినములన్నియు ఏడువందల డెబ్బది యేడేండ్లు;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5:32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నోవహు ఐదువందల యేండ్లు గలవాడై షేమును హామును యాపెతును కనెను.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667000"/>
            <a:ext cx="11430000" cy="1270000"/>
          </a:xfrm>
        </p:spPr>
        <p:txBody>
          <a:bodyPr/>
          <a:lstStyle/>
          <a:p>
            <a:pPr algn="ctr"/>
            <a:r>
              <a:rPr b="true" lang="en-US" sz="5000">
                <a:solidFill>
                  <a:srgbClr val="FFFFFF"/>
                </a:solidFill>
                <a:cs typeface="Mandali"/>
              </a:rPr>
              <a:t>ఆదికాండము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304800" y="4064000"/>
            <a:ext cx="11430000" cy="25400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b="true" lang="en-US" sz="3000">
                <a:solidFill>
                  <a:srgbClr val="FFFFFF"/>
                </a:solidFill>
                <a:cs typeface="Mandali"/>
              </a:rPr>
              <a:t>అధ్యాయము 5
పరిశుద్ధ గ్రంధము
www.TeluguBibleStudy.com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0" y="127000"/>
            <a:ext cx="2540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వంశావళి గ్రంథము ఇదే. దేవుడు ఆదామును సృజించిన దినమున దేవుని పోలికెగా అతని చేసెను;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మగవానిగాను ఆడుదానిగాను వారిని సృజించి వారు సృజించబడిన దినమున వారిని ఆశీర్వదించి వారికి నరులని పేరు పెట్టెను.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నూటముప్పది యేండ్లు బ్రదికి తన పోలికెగా తన స్వరూపమున కుమారుని కని అతనికి షేతు అను పేరు పెట్టెను.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షేతును కనిన తరువాత ఆదాము బ్రదికిన దినములు ఎనిమిదివందల ఏండ్లు; అతడు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ఆదాము బ్రదికిన దినములన్నియు తొమ్మిదివందల ముప్పది యేండ్లు;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షేతు నూట అయిదేండ్లు బ్రదికి ఎనోషును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ఎనోషును కనిన తరువాత షేతు ఎనిమిదివందల ఏడేండ్లు బ్రదికి కుమారులను కుమార్తెలను కనెను.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షేతు బ్రదికిన దినములన్నియు తొమ్మిదివందల పండ్రెండేండ్లు;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ఎనోషు తొంబది సంవత్సరములు బ్రదికి, కేయినానును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కేయినానును కనిన తరువాత ఎనోషు ఎనిమిదివందల పదునైదేండ్లు బ్రదికి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ఎనోషు దినములన్నియు తొమ్మిదివందల అయిదేండ్లు; అప్పుడతడు మృతిబొందెను.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కేయినాను డెబ్బది యేండ్లు బ్రదికి మహలలేలును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మహలలేలును కనిన తరువాత కేయినాను ఎనిమిది వందల నలువది యేండ్లు బ్రదికి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కేయినాను దినములన్నియు తొమ్మిదివందల పది యేండ్లు;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మహలలేలు అరువది యైదేండ్లు బ్రదికి యెరెదును కనెను.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యెరెదును కనిన తరువాత మహలలేలు ఎనిమిదివందల ముప్పది యేండ్లు బ్రదికి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మహలలేలు దినములన్నియు ఎనిమిదివందల తొంబదియైదేండ్లు;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యెరెదు నూటఅరువది రెండేండ్లు బ్రదికి హనోకును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5:19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హనోకును కనిన తరువాత యెరెదు ఎనిమిదివందల యేండ్లు బ్రదికి కుమారులను కుమార్తెలను కనెను.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యెరెదు దినములన్నియు తొమ్మిదివందల అరువది రెండేండ్లు; అప్పుడతడు మృతిబొందెను.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5:21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 అరువది యైదేండ్లు బ్రదికి మెతూషెలను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5:22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 మెతూషెలను కనిన తరువాత మూడువందల యేండ్లు దేవునితో నడుచుచు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5:23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 దినములన్నియు మూడువందల అరువదియైదేండ్లు.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5:24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హనోకు దేవునితో నడిచిన తరువాత దేవుడతని తీసికొనిపోయెను గనుక అతడు లేకపోయెను.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5:25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మెతూషెల నూటఎనుబది యేడేండ్లు బ్రదికి లెమెకును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5:26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మెతూషెల లెమెకును కనిన తరువాత ఏడువందల ఎనుబది రెండేండ్లు బ్రదికి కుమారులను కుమార్తెలను కనెను.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5:27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మెతూషెల దినములన్నియు తొమ్మిదివందల అరువది తొమ్మిదియేండ్లు; అప్పుడతడు మృతిబొందెను.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b="true" lang="en-US" sz="3600">
                <a:solidFill>
                  <a:srgbClr val="FFFFFF"/>
                </a:solidFill>
                <a:cs typeface="Mandali"/>
              </a:rPr>
              <a:t>అధ్యాయము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5:28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లెమెకు నూటఎనుబది రెండేండ్లు బ్రదికి ఒక కుమారుని కని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5:29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భూమిని యెహోవా శపించినందువలన కలిగిన మనచేతుల కష్టము విషయములోను మన పని విషయములోను ఇతడు మనకు నెమ్మది కలుగజేయుననుకొని అతనికి నోవహు అని పేరు పెట్టెను</a:t>
            </a:r>
          </a:p>
          <a:p>
            <a:pPr algn="just">
              <a:lnSpc>
                <a:spcPct val="150000"/>
              </a:lnSpc>
              <a:buNone/>
            </a:pPr>
            <a:r>
              <a:rPr b="true" lang="en-US" sz="3000">
                <a:solidFill>
                  <a:srgbClr val="FFFFFF"/>
                </a:solidFill>
                <a:cs typeface="Mandali"/>
              </a:rPr>
              <a:t>5:30</a:t>
            </a:r>
            <a:r>
              <a:rPr lang="en-US" sz="3000">
                <a:solidFill>
                  <a:srgbClr val="FFFFFF"/>
                </a:solidFill>
                <a:cs typeface="Mandali"/>
              </a:rPr>
              <a:t> లెమెకు నోవహును కనిన తరువాత ఏనూట తొంబదియైదేండ్లు బ్రదికి కుమారులను కుమార్తెలను కనెను.</a:t>
            </a:r>
          </a:p>
        </p:txBody>
      </p:sp>
      <p:pic>
        <p:nvPicPr>
          <p:cNvPr id="4" name="Picture 4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52500"/>
            <a:ext cx="3810000" cy="76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creator>BIBLE Nestam</dc:creator>
  <dcterms:modified xsi:type="dcterms:W3CDTF">2011-08-01T06:04:30Z</dcterms:modified>
  <cp:revision>1</cp:revision>
</cp:coreProperties>
</file>